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8" r:id="rId3"/>
    <p:sldId id="284" r:id="rId4"/>
    <p:sldId id="287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8" autoAdjust="0"/>
    <p:restoredTop sz="95588" autoAdjust="0"/>
  </p:normalViewPr>
  <p:slideViewPr>
    <p:cSldViewPr snapToGrid="0" showGuides="1">
      <p:cViewPr varScale="1">
        <p:scale>
          <a:sx n="169" d="100"/>
          <a:sy n="169" d="100"/>
        </p:scale>
        <p:origin x="232" y="9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12.09.2022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2B85-7E1A-CA4E-2ADD-EB7DB56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520397"/>
          </a:xfrm>
        </p:spPr>
        <p:txBody>
          <a:bodyPr/>
          <a:lstStyle/>
          <a:p>
            <a:r>
              <a:rPr lang="en-DK" dirty="0"/>
              <a:t>Hvad skriver programmet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457B4-7264-AD41-3638-442B28E95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13010" y="880912"/>
            <a:ext cx="5357812" cy="39609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F2295-BFF5-0BCB-E70C-16471C8F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C6D-EC20-7F6A-66BE-C6BFA938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72093-7904-580B-6656-6A9FF26C84FF}"/>
              </a:ext>
            </a:extLst>
          </p:cNvPr>
          <p:cNvSpPr txBox="1"/>
          <p:nvPr/>
        </p:nvSpPr>
        <p:spPr>
          <a:xfrm>
            <a:off x="468535" y="4730593"/>
            <a:ext cx="114111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brainTeaser02.fsx 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/Users/jrh630/repositories/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/lectures/02GettingStarted/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/brainTeaser02.fsx(7,7): warning FS0026: This rule will never be matched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Message: "Unknown id"</a:t>
            </a:r>
          </a:p>
        </p:txBody>
      </p:sp>
    </p:spTree>
    <p:extLst>
      <p:ext uri="{BB962C8B-B14F-4D97-AF65-F5344CB8AC3E}">
        <p14:creationId xmlns:p14="http://schemas.microsoft.com/office/powerpoint/2010/main" val="31164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0" y="2054630"/>
            <a:ext cx="4805717" cy="7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562700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562700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562700" y="4619525"/>
            <a:ext cx="543281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562700" y="5132177"/>
            <a:ext cx="5707450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573798" y="2054629"/>
            <a:ext cx="5190148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  "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Hello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 +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endParaRPr lang="da-DK" sz="15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9535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r>
              <a:rPr lang="en-GB" dirty="0"/>
              <a:t>: Divider med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254424" y="3682434"/>
            <a:ext cx="5841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n with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0u -&gt;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(n/2u)) + (string (n%2u))</a:t>
            </a:r>
          </a:p>
          <a:p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6240833" y="3429000"/>
            <a:ext cx="0" cy="3140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547955" y="3682434"/>
            <a:ext cx="45961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 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str =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&gt; 0u do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str &lt;- string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% 2u) + str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 2u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96F6-2E1D-5118-AB29-D4C2615C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37" y="365127"/>
            <a:ext cx="3941759" cy="6492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3367E8-0499-341B-04CA-D26F0BD063E4}"/>
              </a:ext>
            </a:extLst>
          </p:cNvPr>
          <p:cNvSpPr txBox="1"/>
          <p:nvPr/>
        </p:nvSpPr>
        <p:spPr>
          <a:xfrm>
            <a:off x="3724817" y="1083106"/>
            <a:ext cx="4733988" cy="2031325"/>
          </a:xfrm>
          <a:prstGeom prst="rect">
            <a:avLst/>
          </a:prstGeom>
          <a:noFill/>
          <a:ln w="25400" cap="sq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96130"/>
                      <a:gd name="connsiteY0" fmla="*/ 0 h 2031325"/>
                      <a:gd name="connsiteX1" fmla="*/ 528555 w 4596130"/>
                      <a:gd name="connsiteY1" fmla="*/ 0 h 2031325"/>
                      <a:gd name="connsiteX2" fmla="*/ 965187 w 4596130"/>
                      <a:gd name="connsiteY2" fmla="*/ 0 h 2031325"/>
                      <a:gd name="connsiteX3" fmla="*/ 1631626 w 4596130"/>
                      <a:gd name="connsiteY3" fmla="*/ 0 h 2031325"/>
                      <a:gd name="connsiteX4" fmla="*/ 2160181 w 4596130"/>
                      <a:gd name="connsiteY4" fmla="*/ 0 h 2031325"/>
                      <a:gd name="connsiteX5" fmla="*/ 2688736 w 4596130"/>
                      <a:gd name="connsiteY5" fmla="*/ 0 h 2031325"/>
                      <a:gd name="connsiteX6" fmla="*/ 3355175 w 4596130"/>
                      <a:gd name="connsiteY6" fmla="*/ 0 h 2031325"/>
                      <a:gd name="connsiteX7" fmla="*/ 3837769 w 4596130"/>
                      <a:gd name="connsiteY7" fmla="*/ 0 h 2031325"/>
                      <a:gd name="connsiteX8" fmla="*/ 4596130 w 4596130"/>
                      <a:gd name="connsiteY8" fmla="*/ 0 h 2031325"/>
                      <a:gd name="connsiteX9" fmla="*/ 4596130 w 4596130"/>
                      <a:gd name="connsiteY9" fmla="*/ 548458 h 2031325"/>
                      <a:gd name="connsiteX10" fmla="*/ 4596130 w 4596130"/>
                      <a:gd name="connsiteY10" fmla="*/ 1015663 h 2031325"/>
                      <a:gd name="connsiteX11" fmla="*/ 4596130 w 4596130"/>
                      <a:gd name="connsiteY11" fmla="*/ 1523494 h 2031325"/>
                      <a:gd name="connsiteX12" fmla="*/ 4596130 w 4596130"/>
                      <a:gd name="connsiteY12" fmla="*/ 2031325 h 2031325"/>
                      <a:gd name="connsiteX13" fmla="*/ 4159498 w 4596130"/>
                      <a:gd name="connsiteY13" fmla="*/ 2031325 h 2031325"/>
                      <a:gd name="connsiteX14" fmla="*/ 3493059 w 4596130"/>
                      <a:gd name="connsiteY14" fmla="*/ 2031325 h 2031325"/>
                      <a:gd name="connsiteX15" fmla="*/ 3010465 w 4596130"/>
                      <a:gd name="connsiteY15" fmla="*/ 2031325 h 2031325"/>
                      <a:gd name="connsiteX16" fmla="*/ 2435949 w 4596130"/>
                      <a:gd name="connsiteY16" fmla="*/ 2031325 h 2031325"/>
                      <a:gd name="connsiteX17" fmla="*/ 1769510 w 4596130"/>
                      <a:gd name="connsiteY17" fmla="*/ 2031325 h 2031325"/>
                      <a:gd name="connsiteX18" fmla="*/ 1194994 w 4596130"/>
                      <a:gd name="connsiteY18" fmla="*/ 2031325 h 2031325"/>
                      <a:gd name="connsiteX19" fmla="*/ 758361 w 4596130"/>
                      <a:gd name="connsiteY19" fmla="*/ 2031325 h 2031325"/>
                      <a:gd name="connsiteX20" fmla="*/ 0 w 4596130"/>
                      <a:gd name="connsiteY20" fmla="*/ 2031325 h 2031325"/>
                      <a:gd name="connsiteX21" fmla="*/ 0 w 4596130"/>
                      <a:gd name="connsiteY21" fmla="*/ 1482867 h 2031325"/>
                      <a:gd name="connsiteX22" fmla="*/ 0 w 4596130"/>
                      <a:gd name="connsiteY22" fmla="*/ 934409 h 2031325"/>
                      <a:gd name="connsiteX23" fmla="*/ 0 w 4596130"/>
                      <a:gd name="connsiteY23" fmla="*/ 0 h 2031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596130" h="2031325" extrusionOk="0">
                        <a:moveTo>
                          <a:pt x="0" y="0"/>
                        </a:moveTo>
                        <a:cubicBezTo>
                          <a:pt x="245266" y="-48845"/>
                          <a:pt x="270385" y="38683"/>
                          <a:pt x="528555" y="0"/>
                        </a:cubicBezTo>
                        <a:cubicBezTo>
                          <a:pt x="786726" y="-38683"/>
                          <a:pt x="855103" y="34575"/>
                          <a:pt x="965187" y="0"/>
                        </a:cubicBezTo>
                        <a:cubicBezTo>
                          <a:pt x="1075271" y="-34575"/>
                          <a:pt x="1329055" y="40182"/>
                          <a:pt x="1631626" y="0"/>
                        </a:cubicBezTo>
                        <a:cubicBezTo>
                          <a:pt x="1934197" y="-40182"/>
                          <a:pt x="1908760" y="34144"/>
                          <a:pt x="2160181" y="0"/>
                        </a:cubicBezTo>
                        <a:cubicBezTo>
                          <a:pt x="2411603" y="-34144"/>
                          <a:pt x="2468711" y="63365"/>
                          <a:pt x="2688736" y="0"/>
                        </a:cubicBezTo>
                        <a:cubicBezTo>
                          <a:pt x="2908761" y="-63365"/>
                          <a:pt x="3176464" y="75267"/>
                          <a:pt x="3355175" y="0"/>
                        </a:cubicBezTo>
                        <a:cubicBezTo>
                          <a:pt x="3533886" y="-75267"/>
                          <a:pt x="3597555" y="25136"/>
                          <a:pt x="3837769" y="0"/>
                        </a:cubicBezTo>
                        <a:cubicBezTo>
                          <a:pt x="4077983" y="-25136"/>
                          <a:pt x="4281659" y="57873"/>
                          <a:pt x="4596130" y="0"/>
                        </a:cubicBezTo>
                        <a:cubicBezTo>
                          <a:pt x="4623067" y="170729"/>
                          <a:pt x="4556397" y="405304"/>
                          <a:pt x="4596130" y="548458"/>
                        </a:cubicBezTo>
                        <a:cubicBezTo>
                          <a:pt x="4635863" y="691612"/>
                          <a:pt x="4547653" y="849618"/>
                          <a:pt x="4596130" y="1015663"/>
                        </a:cubicBezTo>
                        <a:cubicBezTo>
                          <a:pt x="4644607" y="1181709"/>
                          <a:pt x="4563139" y="1287540"/>
                          <a:pt x="4596130" y="1523494"/>
                        </a:cubicBezTo>
                        <a:cubicBezTo>
                          <a:pt x="4629121" y="1759448"/>
                          <a:pt x="4592786" y="1926259"/>
                          <a:pt x="4596130" y="2031325"/>
                        </a:cubicBezTo>
                        <a:cubicBezTo>
                          <a:pt x="4504078" y="2079654"/>
                          <a:pt x="4277884" y="1996424"/>
                          <a:pt x="4159498" y="2031325"/>
                        </a:cubicBezTo>
                        <a:cubicBezTo>
                          <a:pt x="4041112" y="2066226"/>
                          <a:pt x="3698271" y="1969161"/>
                          <a:pt x="3493059" y="2031325"/>
                        </a:cubicBezTo>
                        <a:cubicBezTo>
                          <a:pt x="3287847" y="2093489"/>
                          <a:pt x="3227040" y="2027231"/>
                          <a:pt x="3010465" y="2031325"/>
                        </a:cubicBezTo>
                        <a:cubicBezTo>
                          <a:pt x="2793890" y="2035419"/>
                          <a:pt x="2683324" y="1988176"/>
                          <a:pt x="2435949" y="2031325"/>
                        </a:cubicBezTo>
                        <a:cubicBezTo>
                          <a:pt x="2188574" y="2074474"/>
                          <a:pt x="1939352" y="1997490"/>
                          <a:pt x="1769510" y="2031325"/>
                        </a:cubicBezTo>
                        <a:cubicBezTo>
                          <a:pt x="1599668" y="2065160"/>
                          <a:pt x="1466509" y="2011058"/>
                          <a:pt x="1194994" y="2031325"/>
                        </a:cubicBezTo>
                        <a:cubicBezTo>
                          <a:pt x="923479" y="2051592"/>
                          <a:pt x="897624" y="1997371"/>
                          <a:pt x="758361" y="2031325"/>
                        </a:cubicBezTo>
                        <a:cubicBezTo>
                          <a:pt x="619098" y="2065279"/>
                          <a:pt x="229348" y="2021369"/>
                          <a:pt x="0" y="2031325"/>
                        </a:cubicBezTo>
                        <a:cubicBezTo>
                          <a:pt x="-47589" y="1847595"/>
                          <a:pt x="27130" y="1676114"/>
                          <a:pt x="0" y="1482867"/>
                        </a:cubicBezTo>
                        <a:cubicBezTo>
                          <a:pt x="-27130" y="1289620"/>
                          <a:pt x="56034" y="1082885"/>
                          <a:pt x="0" y="934409"/>
                        </a:cubicBezTo>
                        <a:cubicBezTo>
                          <a:pt x="-56034" y="785933"/>
                          <a:pt x="82422" y="365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11 / 2 = 5, 11 % 2 = 1   (2^0=1)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5 / 2 = 2,  5 % 2 = 1   (2^1=2)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2 / 2 = 1,  2 % 2 = 0   (2^2=4)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1 / 2 = 0,  1 % 2 = 1   (2^3=8)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6CC899-0734-FBF0-A52D-3EB595EDBA21}"/>
              </a:ext>
            </a:extLst>
          </p:cNvPr>
          <p:cNvCxnSpPr>
            <a:cxnSpLocks/>
          </p:cNvCxnSpPr>
          <p:nvPr/>
        </p:nvCxnSpPr>
        <p:spPr>
          <a:xfrm flipH="1">
            <a:off x="4092759" y="1390492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29A58-FB09-5C21-0543-834A022AB8D0}"/>
              </a:ext>
            </a:extLst>
          </p:cNvPr>
          <p:cNvCxnSpPr>
            <a:cxnSpLocks/>
          </p:cNvCxnSpPr>
          <p:nvPr/>
        </p:nvCxnSpPr>
        <p:spPr>
          <a:xfrm>
            <a:off x="5161448" y="1390492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956E2B-B66A-3701-E451-ACACDCEC212C}"/>
              </a:ext>
            </a:extLst>
          </p:cNvPr>
          <p:cNvCxnSpPr>
            <a:cxnSpLocks/>
          </p:cNvCxnSpPr>
          <p:nvPr/>
        </p:nvCxnSpPr>
        <p:spPr>
          <a:xfrm flipH="1">
            <a:off x="4102079" y="1959266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3DAAA-1BEE-1318-BA80-F631FFE56C8F}"/>
              </a:ext>
            </a:extLst>
          </p:cNvPr>
          <p:cNvCxnSpPr>
            <a:cxnSpLocks/>
          </p:cNvCxnSpPr>
          <p:nvPr/>
        </p:nvCxnSpPr>
        <p:spPr>
          <a:xfrm>
            <a:off x="5170768" y="1959266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F3125-F144-9026-16C5-DD0587FF0676}"/>
              </a:ext>
            </a:extLst>
          </p:cNvPr>
          <p:cNvCxnSpPr>
            <a:cxnSpLocks/>
          </p:cNvCxnSpPr>
          <p:nvPr/>
        </p:nvCxnSpPr>
        <p:spPr>
          <a:xfrm flipH="1">
            <a:off x="4081171" y="2495877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0D3916-2718-E7D6-AB8E-C00A51215A5B}"/>
              </a:ext>
            </a:extLst>
          </p:cNvPr>
          <p:cNvCxnSpPr>
            <a:cxnSpLocks/>
          </p:cNvCxnSpPr>
          <p:nvPr/>
        </p:nvCxnSpPr>
        <p:spPr>
          <a:xfrm>
            <a:off x="5149860" y="2495877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CFF2128-D58D-112D-5C70-D56A8CC46D40}"/>
              </a:ext>
            </a:extLst>
          </p:cNvPr>
          <p:cNvSpPr/>
          <p:nvPr/>
        </p:nvSpPr>
        <p:spPr>
          <a:xfrm>
            <a:off x="3802535" y="1113334"/>
            <a:ext cx="288000" cy="28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A8645D-0FC3-841D-6AD2-B9A8C5FC20F4}"/>
              </a:ext>
            </a:extLst>
          </p:cNvPr>
          <p:cNvSpPr/>
          <p:nvPr/>
        </p:nvSpPr>
        <p:spPr>
          <a:xfrm>
            <a:off x="6563069" y="1101695"/>
            <a:ext cx="360000" cy="2012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E60F7-657E-CA59-F012-6DE5276A51C4}"/>
              </a:ext>
            </a:extLst>
          </p:cNvPr>
          <p:cNvSpPr/>
          <p:nvPr/>
        </p:nvSpPr>
        <p:spPr>
          <a:xfrm>
            <a:off x="4147421" y="1121584"/>
            <a:ext cx="4240876" cy="321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8397CD-FDD0-5199-3B18-17AD396CE09C}"/>
              </a:ext>
            </a:extLst>
          </p:cNvPr>
          <p:cNvCxnSpPr/>
          <p:nvPr/>
        </p:nvCxnSpPr>
        <p:spPr>
          <a:xfrm flipV="1">
            <a:off x="7058261" y="1254466"/>
            <a:ext cx="0" cy="176078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12/09/2022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Match-with </a:t>
            </a:r>
            <a:r>
              <a:rPr lang="da-DK"/>
              <a:t>og wildcard</a:t>
            </a:r>
          </a:p>
          <a:p>
            <a:r>
              <a:rPr lang="da-DK"/>
              <a:t>Funktioner</a:t>
            </a:r>
            <a:endParaRPr lang="da-DK" dirty="0"/>
          </a:p>
          <a:p>
            <a:r>
              <a:rPr lang="da-DK" dirty="0"/>
              <a:t>Dividér med 2 algoritmen på funktionel og imperativ form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Macintosh PowerPoint</Application>
  <PresentationFormat>Widescreen</PresentationFormat>
  <Paragraphs>69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Hvad skriver programmet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2022-09-12T12:46:34Z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